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2428B-BD7F-46F2-AE72-610465C2D4CE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12F2F-FAFD-4D70-B20C-9092EB796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0418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2428B-BD7F-46F2-AE72-610465C2D4CE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12F2F-FAFD-4D70-B20C-9092EB796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785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2428B-BD7F-46F2-AE72-610465C2D4CE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12F2F-FAFD-4D70-B20C-9092EB796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3264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2428B-BD7F-46F2-AE72-610465C2D4CE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12F2F-FAFD-4D70-B20C-9092EB796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9772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2428B-BD7F-46F2-AE72-610465C2D4CE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12F2F-FAFD-4D70-B20C-9092EB796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799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2428B-BD7F-46F2-AE72-610465C2D4CE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12F2F-FAFD-4D70-B20C-9092EB796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4357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2428B-BD7F-46F2-AE72-610465C2D4CE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12F2F-FAFD-4D70-B20C-9092EB796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997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2428B-BD7F-46F2-AE72-610465C2D4CE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12F2F-FAFD-4D70-B20C-9092EB796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81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2428B-BD7F-46F2-AE72-610465C2D4CE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12F2F-FAFD-4D70-B20C-9092EB796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818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2428B-BD7F-46F2-AE72-610465C2D4CE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12F2F-FAFD-4D70-B20C-9092EB796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869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2428B-BD7F-46F2-AE72-610465C2D4CE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12F2F-FAFD-4D70-B20C-9092EB796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7914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2428B-BD7F-46F2-AE72-610465C2D4CE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12F2F-FAFD-4D70-B20C-9092EB796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7803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7772400" cy="2520280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Мы любим русский язык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40340" y="3014151"/>
            <a:ext cx="6400800" cy="1752600"/>
          </a:xfrm>
        </p:spPr>
        <p:txBody>
          <a:bodyPr/>
          <a:lstStyle/>
          <a:p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797152"/>
            <a:ext cx="2017801" cy="1633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1" descr="D:\анимашки\анимашки\оформляшки\zvz15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00329">
            <a:off x="282847" y="290943"/>
            <a:ext cx="1450975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" descr="D:\анимашки\анимашки\оформляшки\zvz15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00329">
            <a:off x="7384484" y="407575"/>
            <a:ext cx="1450975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" descr="D:\анимашки\анимашки\оформляшки\zvz15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00329">
            <a:off x="498871" y="4944079"/>
            <a:ext cx="1450975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" descr="D:\анимашки\анимашки\оформляшки\zvz15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00329">
            <a:off x="5611438" y="5054169"/>
            <a:ext cx="1450975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1981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Игра «Отгадай загадку»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68052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kk-KZ" sz="8600" b="1" dirty="0" smtClean="0">
                <a:latin typeface="Times New Roman" pitchFamily="18" charset="0"/>
                <a:cs typeface="Times New Roman" pitchFamily="18" charset="0"/>
              </a:rPr>
              <a:t>1.Зверь я горбатый</a:t>
            </a:r>
          </a:p>
          <a:p>
            <a:pPr marL="0" indent="0">
              <a:buNone/>
            </a:pPr>
            <a:r>
              <a:rPr lang="kk-KZ" sz="8600" b="1" dirty="0" smtClean="0">
                <a:latin typeface="Times New Roman" pitchFamily="18" charset="0"/>
                <a:cs typeface="Times New Roman" pitchFamily="18" charset="0"/>
              </a:rPr>
              <a:t>Но нравлюсь ребятам </a:t>
            </a:r>
          </a:p>
          <a:p>
            <a:pPr marL="0" indent="0">
              <a:buNone/>
            </a:pPr>
            <a:endParaRPr lang="kk-KZ" sz="8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8600" b="1" dirty="0" smtClean="0">
                <a:latin typeface="Times New Roman" pitchFamily="18" charset="0"/>
                <a:cs typeface="Times New Roman" pitchFamily="18" charset="0"/>
              </a:rPr>
              <a:t>2.Кто один имеет рог?</a:t>
            </a:r>
          </a:p>
          <a:p>
            <a:pPr marL="0" indent="0">
              <a:buNone/>
            </a:pPr>
            <a:r>
              <a:rPr lang="ru-RU" sz="8600" b="1" dirty="0" smtClean="0">
                <a:latin typeface="Times New Roman" pitchFamily="18" charset="0"/>
                <a:cs typeface="Times New Roman" pitchFamily="18" charset="0"/>
              </a:rPr>
              <a:t>Отгадайте -</a:t>
            </a:r>
            <a:r>
              <a:rPr lang="kk-KZ" sz="8600" b="1" dirty="0" smtClean="0">
                <a:latin typeface="Times New Roman" pitchFamily="18" charset="0"/>
                <a:cs typeface="Times New Roman" pitchFamily="18" charset="0"/>
              </a:rPr>
              <a:t>......</a:t>
            </a:r>
          </a:p>
          <a:p>
            <a:pPr marL="0" indent="0">
              <a:buNone/>
            </a:pPr>
            <a:endParaRPr lang="kk-KZ" sz="8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8600" b="1" dirty="0" smtClean="0">
                <a:latin typeface="Times New Roman" pitchFamily="18" charset="0"/>
                <a:cs typeface="Times New Roman" pitchFamily="18" charset="0"/>
              </a:rPr>
              <a:t>3.Кто всех пугается,</a:t>
            </a:r>
          </a:p>
          <a:p>
            <a:pPr marL="0" indent="0">
              <a:buNone/>
            </a:pPr>
            <a:r>
              <a:rPr lang="kk-KZ" sz="8600" b="1" dirty="0" smtClean="0">
                <a:latin typeface="Times New Roman" pitchFamily="18" charset="0"/>
                <a:cs typeface="Times New Roman" pitchFamily="18" charset="0"/>
              </a:rPr>
              <a:t>Под кустом спасается?</a:t>
            </a:r>
          </a:p>
          <a:p>
            <a:pPr marL="0" indent="0">
              <a:buNone/>
            </a:pPr>
            <a:endParaRPr lang="kk-KZ" sz="8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8600" b="1" dirty="0" smtClean="0">
                <a:latin typeface="Times New Roman" pitchFamily="18" charset="0"/>
                <a:cs typeface="Times New Roman" pitchFamily="18" charset="0"/>
              </a:rPr>
              <a:t>4.Растут – зеленые,</a:t>
            </a:r>
          </a:p>
          <a:p>
            <a:pPr marL="0" indent="0">
              <a:buNone/>
            </a:pPr>
            <a:r>
              <a:rPr lang="ru-RU" sz="8600" b="1" dirty="0" smtClean="0">
                <a:latin typeface="Times New Roman" pitchFamily="18" charset="0"/>
                <a:cs typeface="Times New Roman" pitchFamily="18" charset="0"/>
              </a:rPr>
              <a:t>Падают – желтые,</a:t>
            </a:r>
          </a:p>
          <a:p>
            <a:pPr marL="0" indent="0">
              <a:buNone/>
            </a:pPr>
            <a:r>
              <a:rPr lang="kk-KZ" sz="8600" b="1" dirty="0" smtClean="0">
                <a:latin typeface="Times New Roman" pitchFamily="18" charset="0"/>
                <a:cs typeface="Times New Roman" pitchFamily="18" charset="0"/>
              </a:rPr>
              <a:t>Лежат – черные.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6" name="Picture 7" descr="C:\Documents and Settings\User\Мои документы\Баянсулу\Баянсұлу документ\Анимация\39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365104"/>
            <a:ext cx="2139950" cy="213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звезды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2592859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0" descr="звезды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8538" y="2204864"/>
            <a:ext cx="2736553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0" descr="звезды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446446"/>
            <a:ext cx="266454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2548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Игра «Кто как голос подает?»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Курица.....</a:t>
            </a:r>
          </a:p>
          <a:p>
            <a:pPr marL="0" indent="0">
              <a:buNone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Петух.....</a:t>
            </a:r>
          </a:p>
          <a:p>
            <a:pPr marL="0" indent="0">
              <a:buNone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Цыпленок.....</a:t>
            </a:r>
          </a:p>
          <a:p>
            <a:pPr marL="0" indent="0">
              <a:buNone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Ворона.....</a:t>
            </a:r>
          </a:p>
          <a:p>
            <a:pPr marL="0" indent="0">
              <a:buNone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Воробей.....</a:t>
            </a:r>
          </a:p>
          <a:p>
            <a:pPr marL="0" indent="0">
              <a:buNone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Утка......</a:t>
            </a:r>
          </a:p>
          <a:p>
            <a:pPr marL="0" indent="0">
              <a:buNone/>
            </a:pP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Слова для справок:</a:t>
            </a:r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пищит, кудахчет, чирикает, крякает, каркает, кукарекает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0" descr="звезды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04664"/>
            <a:ext cx="2016473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 descr="звезды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5740666"/>
            <a:ext cx="2376264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 descr="звезды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132856"/>
            <a:ext cx="195062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3" descr="птичка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3356992"/>
            <a:ext cx="104775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578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98578"/>
          </a:xfrm>
        </p:spPr>
        <p:txBody>
          <a:bodyPr>
            <a:normAutofit/>
          </a:bodyPr>
          <a:lstStyle/>
          <a:p>
            <a:r>
              <a:rPr lang="kk-KZ" sz="4800" b="1" i="1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8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12" descr="Gul_flash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7597" y="148431"/>
            <a:ext cx="2506403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2" descr="Gul_flash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378" y="3903663"/>
            <a:ext cx="2520280" cy="256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2" descr="Gul_flash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362" y="116632"/>
            <a:ext cx="2664296" cy="256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2" descr="Gul_flash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861048"/>
            <a:ext cx="2448272" cy="256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0" descr="звезды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88640"/>
            <a:ext cx="3240608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звезды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6758" y="3028006"/>
            <a:ext cx="3240360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0" descr="звезды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3028006"/>
            <a:ext cx="3240360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0" descr="звезды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1819" y="5185569"/>
            <a:ext cx="302458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8512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Повторить, закрепить и расширить изученные учащимися в начальной школе знания по русскому языку.</a:t>
            </a:r>
          </a:p>
          <a:p>
            <a:r>
              <a:rPr lang="kk-KZ" sz="3000" dirty="0" smtClean="0">
                <a:latin typeface="Times New Roman" pitchFamily="18" charset="0"/>
                <a:cs typeface="Times New Roman" pitchFamily="18" charset="0"/>
              </a:rPr>
              <a:t>Привить интерес к изучению русского языка.</a:t>
            </a:r>
          </a:p>
          <a:p>
            <a:r>
              <a:rPr lang="kk-KZ" sz="3000" dirty="0" smtClean="0">
                <a:latin typeface="Times New Roman" pitchFamily="18" charset="0"/>
                <a:cs typeface="Times New Roman" pitchFamily="18" charset="0"/>
              </a:rPr>
              <a:t>Научить выразительно читать стихотворения</a:t>
            </a:r>
            <a:r>
              <a:rPr lang="kk-KZ" dirty="0" smtClean="0"/>
              <a:t>.</a:t>
            </a:r>
            <a:endParaRPr lang="ru-RU" dirty="0"/>
          </a:p>
        </p:txBody>
      </p:sp>
      <p:pic>
        <p:nvPicPr>
          <p:cNvPr id="4" name="Picture 18" descr="f1 (29)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91493">
            <a:off x="7203554" y="4915398"/>
            <a:ext cx="1655763" cy="158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8" descr="f1 (29)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91493">
            <a:off x="269366" y="50470"/>
            <a:ext cx="1655762" cy="158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9" descr="AG00317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77072"/>
            <a:ext cx="2000250" cy="230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982345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Эпиграф: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k-KZ" dirty="0" smtClean="0"/>
              <a:t>Как будто целый мир знаком,</a:t>
            </a:r>
          </a:p>
          <a:p>
            <a:pPr marL="0" indent="0">
              <a:buNone/>
            </a:pPr>
            <a:r>
              <a:rPr lang="kk-KZ" dirty="0" smtClean="0"/>
              <a:t>Когда владеешь русским языком.</a:t>
            </a:r>
          </a:p>
          <a:p>
            <a:pPr marL="0" indent="0">
              <a:buNone/>
            </a:pPr>
            <a:r>
              <a:rPr lang="kk-KZ" dirty="0" smtClean="0"/>
              <a:t>Вот почему всем близок чистый,</a:t>
            </a:r>
          </a:p>
          <a:p>
            <a:pPr marL="0" indent="0">
              <a:buNone/>
            </a:pPr>
            <a:r>
              <a:rPr lang="kk-KZ" dirty="0" smtClean="0"/>
              <a:t>Народа русского язык прекрасный.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1085879" y="-1093304"/>
            <a:ext cx="6957392" cy="9144000"/>
          </a:xfrm>
          <a:prstGeom prst="rect">
            <a:avLst/>
          </a:prstGeom>
          <a:gradFill rotWithShape="1">
            <a:gsLst>
              <a:gs pos="0">
                <a:srgbClr val="0000FF"/>
              </a:gs>
              <a:gs pos="50000">
                <a:srgbClr val="FFFFFF"/>
              </a:gs>
              <a:gs pos="100000">
                <a:srgbClr val="0000FF"/>
              </a:gs>
            </a:gsLst>
            <a:lin ang="2700000" scaled="1"/>
          </a:gradFill>
          <a:ln>
            <a:solidFill>
              <a:srgbClr val="99CC00"/>
            </a:solidFill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674" y="2204864"/>
            <a:ext cx="6469063" cy="2825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1375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Игра «Кто больше?»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k-KZ" dirty="0" smtClean="0"/>
              <a:t>Кто больше подберет слов с буквами?</a:t>
            </a:r>
          </a:p>
          <a:p>
            <a:pPr marL="0" indent="0">
              <a:buNone/>
            </a:pPr>
            <a:r>
              <a:rPr lang="ru-RU" dirty="0" smtClean="0"/>
              <a:t>Ш-шампунь,……</a:t>
            </a:r>
          </a:p>
          <a:p>
            <a:pPr marL="0" indent="0">
              <a:buNone/>
            </a:pPr>
            <a:r>
              <a:rPr lang="ru-RU" dirty="0" smtClean="0"/>
              <a:t>К-конь,……</a:t>
            </a:r>
          </a:p>
          <a:p>
            <a:pPr marL="0" indent="0">
              <a:buNone/>
            </a:pPr>
            <a:r>
              <a:rPr lang="ru-RU" dirty="0" smtClean="0"/>
              <a:t>О-осел,……</a:t>
            </a:r>
          </a:p>
          <a:p>
            <a:pPr marL="0" indent="0">
              <a:buNone/>
            </a:pPr>
            <a:r>
              <a:rPr lang="ru-RU" dirty="0" smtClean="0"/>
              <a:t>Л-лебедь,……</a:t>
            </a:r>
          </a:p>
          <a:p>
            <a:pPr marL="0" indent="0">
              <a:buNone/>
            </a:pPr>
            <a:r>
              <a:rPr lang="ru-RU" dirty="0" smtClean="0"/>
              <a:t>А-астра,……</a:t>
            </a:r>
            <a:endParaRPr lang="ru-RU" dirty="0"/>
          </a:p>
        </p:txBody>
      </p:sp>
      <p:pic>
        <p:nvPicPr>
          <p:cNvPr id="4" name="Picture 4" descr="mptron (1)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377714"/>
            <a:ext cx="1673027" cy="2263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 descr="звезды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15843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 descr="звезды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998" y="260648"/>
            <a:ext cx="15843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1028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Игра «Почтальон»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Дети определяют куда их пригласили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(огород, школа, столовая, зоопарк)</a:t>
            </a:r>
          </a:p>
          <a:p>
            <a:pPr marL="0" indent="0"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Лев, тарелка, ручка, редиска, слон, помидоры, ложка, тетрадь, жираф, морковь, вилка, учебник, огурцы, обезьяна, стакан, дневник 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5" descr="2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5229200"/>
            <a:ext cx="1799456" cy="1505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1400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Игра «Найди лишнее»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Мама     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роза	              береза                стакан</a:t>
            </a:r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апа           ромашка           корова                стол</a:t>
            </a:r>
          </a:p>
          <a:p>
            <a:pPr marL="0" indent="0">
              <a:buNone/>
            </a:pP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уб             тюльпан           ель                      шкаф</a:t>
            </a:r>
          </a:p>
          <a:p>
            <a:pPr marL="0" indent="0">
              <a:buNone/>
            </a:pP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естра        арбуз                тополь                диван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1" descr="игрушка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725142"/>
            <a:ext cx="1693986" cy="1527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5" descr="звезды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151" y="152425"/>
            <a:ext cx="1476375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5" descr="звезды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52425"/>
            <a:ext cx="1476375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5" descr="звезды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749873"/>
            <a:ext cx="1477962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5" descr="звезды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653136"/>
            <a:ext cx="1477962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5" descr="звезды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980728"/>
            <a:ext cx="1477962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2113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Игра «Кто быстрее?»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k-KZ" b="1" i="1" dirty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адание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: Написать по алфавиту следующие слова:</a:t>
            </a:r>
          </a:p>
          <a:p>
            <a:pPr marL="0" indent="0"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Школа, автобус, класс, парта, доска, стол, звонок, мел, яблоко, игрушки, топор, щетка.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4" descr="обезьянка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4509120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5" descr="звезды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1476375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5" descr="звезды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869160"/>
            <a:ext cx="1476375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5" descr="звезды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216" y="188640"/>
            <a:ext cx="1476375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5" descr="звезды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4653136"/>
            <a:ext cx="1476375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6144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Игра «Животные и звери»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k-KZ" dirty="0" smtClean="0"/>
              <a:t>Задание: Какие животные домашние, а какие – дикие</a:t>
            </a:r>
            <a:r>
              <a:rPr lang="ru-RU" dirty="0" smtClean="0"/>
              <a:t>?</a:t>
            </a:r>
          </a:p>
          <a:p>
            <a:pPr marL="0" indent="0">
              <a:buNone/>
            </a:pPr>
            <a:r>
              <a:rPr lang="kk-KZ" sz="4400" b="1" dirty="0" smtClean="0">
                <a:latin typeface="Times New Roman" pitchFamily="18" charset="0"/>
                <a:cs typeface="Times New Roman" pitchFamily="18" charset="0"/>
              </a:rPr>
              <a:t>Овца, заяц, коза, обезьяна, медведь, верблюд, слон, лев, лиса, корова, конь, волк.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5" descr="звезды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09120"/>
            <a:ext cx="1476375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5" descr="звезды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248101"/>
            <a:ext cx="1476375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5" descr="звезды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7" y="2708920"/>
            <a:ext cx="1476375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5" descr="звезды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332656"/>
            <a:ext cx="1476375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5" descr="звезды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69739"/>
            <a:ext cx="1476375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5" descr="слон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5073206"/>
            <a:ext cx="1512168" cy="1086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203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Игра «Найди детенышей»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kk-KZ" sz="3600" b="1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орова-</a:t>
            </a:r>
          </a:p>
          <a:p>
            <a:pPr marL="0" indent="0">
              <a:buNone/>
            </a:pPr>
            <a:r>
              <a:rPr lang="kk-KZ" sz="3600" b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ерблюд-</a:t>
            </a:r>
          </a:p>
          <a:p>
            <a:pPr marL="0" indent="0">
              <a:buNone/>
            </a:pPr>
            <a:r>
              <a:rPr lang="kk-KZ" sz="3600" b="1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оза-</a:t>
            </a:r>
          </a:p>
          <a:p>
            <a:pPr marL="0" indent="0">
              <a:buNone/>
            </a:pPr>
            <a:r>
              <a:rPr lang="kk-KZ" sz="3600" b="1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вца-</a:t>
            </a:r>
          </a:p>
          <a:p>
            <a:pPr marL="0" indent="0">
              <a:buNone/>
            </a:pPr>
            <a:r>
              <a:rPr lang="kk-KZ" sz="3600" b="1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ошка-</a:t>
            </a:r>
          </a:p>
          <a:p>
            <a:pPr marL="0" indent="0">
              <a:buNone/>
            </a:pPr>
            <a:r>
              <a:rPr lang="kk-KZ" sz="3600" b="1" dirty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ошадь-</a:t>
            </a:r>
          </a:p>
          <a:p>
            <a:pPr marL="0" indent="0">
              <a:buNone/>
            </a:pP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собака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5" descr="звезды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844824"/>
            <a:ext cx="1477962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5" descr="звезды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227102"/>
            <a:ext cx="1477962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5" descr="звезды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60648"/>
            <a:ext cx="1477962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5" descr="звезды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9323" y="2583805"/>
            <a:ext cx="1477962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5" descr="звезды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5546" y="5085184"/>
            <a:ext cx="1477962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C:\Documents and Settings\User\Мои документы\Баянсулу\Баянсұлу документ\Анимация\1935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147890"/>
            <a:ext cx="1352550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654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301</Words>
  <Application>Microsoft Office PowerPoint</Application>
  <PresentationFormat>Экран (4:3)</PresentationFormat>
  <Paragraphs>62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Мы любим русский язык</vt:lpstr>
      <vt:lpstr>Цель:</vt:lpstr>
      <vt:lpstr>Эпиграф:</vt:lpstr>
      <vt:lpstr>Игра «Кто больше?»</vt:lpstr>
      <vt:lpstr>Игра «Почтальон»</vt:lpstr>
      <vt:lpstr>Игра «Найди лишнее»</vt:lpstr>
      <vt:lpstr>Игра «Кто быстрее?»</vt:lpstr>
      <vt:lpstr>Игра «Животные и звери»</vt:lpstr>
      <vt:lpstr>Игра «Найди детенышей»</vt:lpstr>
      <vt:lpstr>Игра «Отгадай загадку»</vt:lpstr>
      <vt:lpstr>Игра «Кто как голос подает?»</vt:lpstr>
      <vt:lpstr>Спасибо за внимание!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Мы любим русский язык</dc:title>
  <dc:creator>Дом</dc:creator>
  <cp:lastModifiedBy>Мектеп-03</cp:lastModifiedBy>
  <cp:revision>14</cp:revision>
  <dcterms:created xsi:type="dcterms:W3CDTF">2014-10-14T18:19:48Z</dcterms:created>
  <dcterms:modified xsi:type="dcterms:W3CDTF">2017-04-18T07:04:27Z</dcterms:modified>
</cp:coreProperties>
</file>