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1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6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7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9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5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9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8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6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1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428B-BD7F-46F2-AE72-610465C2D4CE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2F2F-FAFD-4D70-B20C-9092EB796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0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52028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Мы любим русский язык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0340" y="3014151"/>
            <a:ext cx="6400800" cy="1752600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017801" cy="163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" descr="D:\анимашки\анимашки\оформляшки\zvz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0329">
            <a:off x="282847" y="290943"/>
            <a:ext cx="145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 descr="D:\анимашки\анимашки\оформляшки\zvz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0329">
            <a:off x="7384484" y="407575"/>
            <a:ext cx="14509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 descr="D:\анимашки\анимашки\оформляшки\zvz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0329">
            <a:off x="498871" y="4944079"/>
            <a:ext cx="14509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 descr="D:\анимашки\анимашки\оформляшки\zvz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0329">
            <a:off x="5611438" y="5054169"/>
            <a:ext cx="145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9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Игра «Отгадай загадку»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1.Зверь я горбатый</a:t>
            </a: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Но нравлюсь ребятам </a:t>
            </a:r>
          </a:p>
          <a:p>
            <a:pPr marL="0" indent="0">
              <a:buNone/>
            </a:pPr>
            <a:endParaRPr lang="kk-KZ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2.Кто один имеет рог?</a:t>
            </a:r>
          </a:p>
          <a:p>
            <a:pPr marL="0" indent="0">
              <a:buNone/>
            </a:pP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Отгадайте -</a:t>
            </a: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marL="0" indent="0">
              <a:buNone/>
            </a:pPr>
            <a:endParaRPr lang="kk-KZ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3.Кто всех пугается,</a:t>
            </a: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Под кустом спасается?</a:t>
            </a:r>
          </a:p>
          <a:p>
            <a:pPr marL="0" indent="0">
              <a:buNone/>
            </a:pPr>
            <a:endParaRPr lang="kk-KZ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4.Растут – зеленые,</a:t>
            </a:r>
          </a:p>
          <a:p>
            <a:pPr marL="0" indent="0">
              <a:buNone/>
            </a:pP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Падают – желтые,</a:t>
            </a:r>
          </a:p>
          <a:p>
            <a:pPr marL="0" indent="0">
              <a:buNone/>
            </a:pPr>
            <a:r>
              <a:rPr lang="kk-KZ" sz="8600" b="1" dirty="0" smtClean="0">
                <a:latin typeface="Times New Roman" pitchFamily="18" charset="0"/>
                <a:cs typeface="Times New Roman" pitchFamily="18" charset="0"/>
              </a:rPr>
              <a:t>Лежат – черные.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7" descr="C:\Documents and Settings\User\Мои документы\Баянсулу\Баянсұлу документ\Анимация\39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5104"/>
            <a:ext cx="21399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592859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38" y="2204864"/>
            <a:ext cx="273655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46446"/>
            <a:ext cx="266454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54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Игра «Кто как голос подает?»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Курица.....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Петух.....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Цыпленок.....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Ворона.....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Воробей.....</a:t>
            </a:r>
          </a:p>
          <a:p>
            <a:pPr marL="0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Утка......</a:t>
            </a:r>
          </a:p>
          <a:p>
            <a:pPr marL="0" indent="0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Слова для справок: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пищит, кудахчет, чирикает, крякает, каркает, кукарекает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201647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740666"/>
            <a:ext cx="2376264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19506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птич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56992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7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" descr="Gul_flash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597" y="148431"/>
            <a:ext cx="250640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Gul_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8" y="3903663"/>
            <a:ext cx="252028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Gul_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62" y="116632"/>
            <a:ext cx="2664296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Gul_flas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61048"/>
            <a:ext cx="2448272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3240608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758" y="3028006"/>
            <a:ext cx="324036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028006"/>
            <a:ext cx="324036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19" y="5185569"/>
            <a:ext cx="302458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5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Повторить, закрепить и расширить изученные учащимися в начальной школе знания по русскому языку.</a:t>
            </a: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Привить интерес к изучению русского языка.</a:t>
            </a: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Научить выразительно читать стихотворения</a:t>
            </a:r>
            <a:r>
              <a:rPr lang="kk-KZ" dirty="0" smtClean="0"/>
              <a:t>.</a:t>
            </a:r>
            <a:endParaRPr lang="ru-RU" dirty="0"/>
          </a:p>
        </p:txBody>
      </p:sp>
      <p:pic>
        <p:nvPicPr>
          <p:cNvPr id="4" name="Picture 18" descr="f1 (29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493">
            <a:off x="7203554" y="4915398"/>
            <a:ext cx="165576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f1 (29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493">
            <a:off x="269366" y="50470"/>
            <a:ext cx="1655762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2000250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8234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Эпиграф: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Как будто целый мир знаком,</a:t>
            </a:r>
          </a:p>
          <a:p>
            <a:pPr marL="0" indent="0">
              <a:buNone/>
            </a:pPr>
            <a:r>
              <a:rPr lang="kk-KZ" dirty="0" smtClean="0"/>
              <a:t>Когда владеешь русским языком.</a:t>
            </a:r>
          </a:p>
          <a:p>
            <a:pPr marL="0" indent="0">
              <a:buNone/>
            </a:pPr>
            <a:r>
              <a:rPr lang="kk-KZ" dirty="0" smtClean="0"/>
              <a:t>Вот почему всем близок чистый,</a:t>
            </a:r>
          </a:p>
          <a:p>
            <a:pPr marL="0" indent="0">
              <a:buNone/>
            </a:pPr>
            <a:r>
              <a:rPr lang="kk-KZ" dirty="0" smtClean="0"/>
              <a:t>Народа русского язык прекрасный.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85879" y="-1093304"/>
            <a:ext cx="6957392" cy="91440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2700000" scaled="1"/>
          </a:gradFill>
          <a:ln>
            <a:solidFill>
              <a:srgbClr val="99CC00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4" y="2204864"/>
            <a:ext cx="6469063" cy="282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37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Игра «Кто больше?»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Кто больше подберет слов с буквами?</a:t>
            </a:r>
          </a:p>
          <a:p>
            <a:pPr marL="0" indent="0">
              <a:buNone/>
            </a:pPr>
            <a:r>
              <a:rPr lang="ru-RU" dirty="0" smtClean="0"/>
              <a:t>Ш-шампунь,……</a:t>
            </a:r>
          </a:p>
          <a:p>
            <a:pPr marL="0" indent="0">
              <a:buNone/>
            </a:pPr>
            <a:r>
              <a:rPr lang="ru-RU" dirty="0" smtClean="0"/>
              <a:t>К-конь,……</a:t>
            </a:r>
          </a:p>
          <a:p>
            <a:pPr marL="0" indent="0">
              <a:buNone/>
            </a:pPr>
            <a:r>
              <a:rPr lang="ru-RU" dirty="0" smtClean="0"/>
              <a:t>О-осел,……</a:t>
            </a:r>
          </a:p>
          <a:p>
            <a:pPr marL="0" indent="0">
              <a:buNone/>
            </a:pPr>
            <a:r>
              <a:rPr lang="ru-RU" dirty="0" smtClean="0"/>
              <a:t>Л-лебедь,……</a:t>
            </a:r>
          </a:p>
          <a:p>
            <a:pPr marL="0" indent="0">
              <a:buNone/>
            </a:pPr>
            <a:r>
              <a:rPr lang="ru-RU" dirty="0" smtClean="0"/>
              <a:t>А-астра,……</a:t>
            </a:r>
            <a:endParaRPr lang="ru-RU" dirty="0"/>
          </a:p>
        </p:txBody>
      </p:sp>
      <p:pic>
        <p:nvPicPr>
          <p:cNvPr id="4" name="Picture 4" descr="mptron (1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77714"/>
            <a:ext cx="1673027" cy="226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584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998" y="260648"/>
            <a:ext cx="1584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02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Игра «Почтальон»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Дети определяют куда их пригласили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(огород, школа, столовая, зоопарк)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Лев, тарелка, ручка, редиска, слон, помидоры, ложка, тетрадь, жираф, морковь, вилка, учебник, огурцы, обезьяна, стакан, дневник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5" descr="2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29200"/>
            <a:ext cx="1799456" cy="150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0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Игра «Найди лишнее»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Мама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роза	              береза                стакан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апа           ромашка           корова                стол</a:t>
            </a: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уб             тюльпан           ель                      шкаф</a:t>
            </a: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естра        арбуз                тополь                диван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игру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25142"/>
            <a:ext cx="1693986" cy="152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1" y="1524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24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49873"/>
            <a:ext cx="14779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53136"/>
            <a:ext cx="14779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80728"/>
            <a:ext cx="14779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11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«Кто быстрее?»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адание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 Написать по алфавиту следующие слова: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Школа, автобус, класс, парта, доска, стол, звонок, мел, яблоко, игрушки, топор, щетка.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обезьян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0912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216" y="188640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звезды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653136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14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Игра «Животные и звери»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Задание: Какие животные домашние, а какие – дикие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Овца, заяц, коза, обезьяна, медведь, верблюд, слон, лев, лиса, корова, конь, волк.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1476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248101"/>
            <a:ext cx="1476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2708920"/>
            <a:ext cx="1476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476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9739"/>
            <a:ext cx="1476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слон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73206"/>
            <a:ext cx="1512168" cy="108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0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Игра «Найди детенышей»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орова-</a:t>
            </a:r>
          </a:p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ерблюд-</a:t>
            </a:r>
          </a:p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оза-</a:t>
            </a:r>
          </a:p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вца-</a:t>
            </a:r>
          </a:p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ошка-</a:t>
            </a:r>
          </a:p>
          <a:p>
            <a:pPr marL="0" indent="0">
              <a:buNone/>
            </a:pP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ошадь-</a:t>
            </a:r>
          </a:p>
          <a:p>
            <a:pPr marL="0" indent="0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1477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7102"/>
            <a:ext cx="1477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1477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23" y="2583805"/>
            <a:ext cx="1477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звезды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46" y="5085184"/>
            <a:ext cx="14779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User\Мои документы\Баянсулу\Баянсұлу документ\Анимация\19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47890"/>
            <a:ext cx="13525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54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301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Мы любим русский язык</vt:lpstr>
      <vt:lpstr>Цель:</vt:lpstr>
      <vt:lpstr>Эпиграф:</vt:lpstr>
      <vt:lpstr>Игра «Кто больше?»</vt:lpstr>
      <vt:lpstr>Игра «Почтальон»</vt:lpstr>
      <vt:lpstr>Игра «Найди лишнее»</vt:lpstr>
      <vt:lpstr>Игра «Кто быстрее?»</vt:lpstr>
      <vt:lpstr>Игра «Животные и звери»</vt:lpstr>
      <vt:lpstr>Игра «Найди детенышей»</vt:lpstr>
      <vt:lpstr>Игра «Отгадай загадку»</vt:lpstr>
      <vt:lpstr>Игра «Кто как голос подает?»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любим русский язык</dc:title>
  <dc:creator>Дом</dc:creator>
  <cp:lastModifiedBy>Мектеп-03</cp:lastModifiedBy>
  <cp:revision>14</cp:revision>
  <dcterms:created xsi:type="dcterms:W3CDTF">2014-10-14T18:19:48Z</dcterms:created>
  <dcterms:modified xsi:type="dcterms:W3CDTF">2017-04-18T07:04:27Z</dcterms:modified>
</cp:coreProperties>
</file>